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6" r:id="rId15"/>
    <p:sldId id="273" r:id="rId16"/>
    <p:sldId id="268" r:id="rId17"/>
    <p:sldId id="265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41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13.png"/><Relationship Id="rId18" Type="http://schemas.openxmlformats.org/officeDocument/2006/relationships/image" Target="../media/image68.png"/><Relationship Id="rId26" Type="http://schemas.openxmlformats.org/officeDocument/2006/relationships/image" Target="../media/image79.png"/><Relationship Id="rId3" Type="http://schemas.openxmlformats.org/officeDocument/2006/relationships/image" Target="../media/image109.png"/><Relationship Id="rId21" Type="http://schemas.openxmlformats.org/officeDocument/2006/relationships/hyperlink" Target="https://docs.google.com/presentation/d/1lLu1wKzTRcelSijC0tX4XOkQg40wRgLG/edit?usp=sharing&amp;ouid=104785414173974407329&amp;rtpof=true&amp;sd=true" TargetMode="External"/><Relationship Id="rId7" Type="http://schemas.openxmlformats.org/officeDocument/2006/relationships/image" Target="../media/image111.png"/><Relationship Id="rId12" Type="http://schemas.openxmlformats.org/officeDocument/2006/relationships/image" Target="../media/image67.png"/><Relationship Id="rId17" Type="http://schemas.openxmlformats.org/officeDocument/2006/relationships/hyperlink" Target="https://github.com/Kim-JeongUng/AR_TFT_LolChess" TargetMode="External"/><Relationship Id="rId25" Type="http://schemas.openxmlformats.org/officeDocument/2006/relationships/image" Target="../media/image61.png"/><Relationship Id="rId2" Type="http://schemas.openxmlformats.org/officeDocument/2006/relationships/image" Target="../media/image95.png"/><Relationship Id="rId16" Type="http://schemas.openxmlformats.org/officeDocument/2006/relationships/image" Target="../media/image1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24" Type="http://schemas.openxmlformats.org/officeDocument/2006/relationships/image" Target="../media/image115.png"/><Relationship Id="rId5" Type="http://schemas.openxmlformats.org/officeDocument/2006/relationships/image" Target="../media/image62.png"/><Relationship Id="rId15" Type="http://schemas.openxmlformats.org/officeDocument/2006/relationships/image" Target="../media/image102.png"/><Relationship Id="rId23" Type="http://schemas.openxmlformats.org/officeDocument/2006/relationships/image" Target="../media/image77.png"/><Relationship Id="rId10" Type="http://schemas.openxmlformats.org/officeDocument/2006/relationships/image" Target="../media/image65.png"/><Relationship Id="rId19" Type="http://schemas.openxmlformats.org/officeDocument/2006/relationships/hyperlink" Target="https://youtu.be/ipIZVzVQ0Qk" TargetMode="External"/><Relationship Id="rId4" Type="http://schemas.openxmlformats.org/officeDocument/2006/relationships/image" Target="../media/image110.png"/><Relationship Id="rId9" Type="http://schemas.openxmlformats.org/officeDocument/2006/relationships/image" Target="../media/image112.png"/><Relationship Id="rId14" Type="http://schemas.openxmlformats.org/officeDocument/2006/relationships/image" Target="../media/image101.png"/><Relationship Id="rId22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4.png"/><Relationship Id="rId7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45.png"/><Relationship Id="rId9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hyperlink" Target="https://github.com/Kim-JeongUng/Unity_2D_CandyCrane" TargetMode="External"/><Relationship Id="rId1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66.png"/><Relationship Id="rId12" Type="http://schemas.openxmlformats.org/officeDocument/2006/relationships/image" Target="../media/image127.png"/><Relationship Id="rId17" Type="http://schemas.openxmlformats.org/officeDocument/2006/relationships/image" Target="../media/image128.png"/><Relationship Id="rId2" Type="http://schemas.openxmlformats.org/officeDocument/2006/relationships/image" Target="../media/image95.png"/><Relationship Id="rId16" Type="http://schemas.openxmlformats.org/officeDocument/2006/relationships/image" Target="../media/image2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hyperlink" Target="https://youtu.be/d8S2b3hhZXc" TargetMode="External"/><Relationship Id="rId10" Type="http://schemas.openxmlformats.org/officeDocument/2006/relationships/image" Target="../media/image65.png"/><Relationship Id="rId19" Type="http://schemas.openxmlformats.org/officeDocument/2006/relationships/hyperlink" Target="https://drive.google.com/file/d/1hU-NZp80ZLc08zBgOSK1Qi1ka7rpyg-O/view?usp=sharing" TargetMode="External"/><Relationship Id="rId4" Type="http://schemas.openxmlformats.org/officeDocument/2006/relationships/image" Target="../media/image125.png"/><Relationship Id="rId9" Type="http://schemas.openxmlformats.org/officeDocument/2006/relationships/image" Target="../media/image126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pSyxsR61Cks" TargetMode="External"/><Relationship Id="rId13" Type="http://schemas.openxmlformats.org/officeDocument/2006/relationships/hyperlink" Target="https://docs.google.com/presentation/d/1RY8LDXGu-D-xlrNfYnJyW0n2pXBCrgvY/edit?usp=sharing&amp;ouid=104785414173974407329&amp;rtpof=true&amp;sd=true" TargetMode="External"/><Relationship Id="rId18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1.png"/><Relationship Id="rId17" Type="http://schemas.openxmlformats.org/officeDocument/2006/relationships/hyperlink" Target="https://youtu.be/1tJReH0ZHak" TargetMode="External"/><Relationship Id="rId2" Type="http://schemas.openxmlformats.org/officeDocument/2006/relationships/image" Target="../media/image95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0.png"/><Relationship Id="rId5" Type="http://schemas.openxmlformats.org/officeDocument/2006/relationships/image" Target="../media/image136.png"/><Relationship Id="rId15" Type="http://schemas.openxmlformats.org/officeDocument/2006/relationships/hyperlink" Target="https://github.com/Kim-JeongUng/C_IPC_IndianPokerGame" TargetMode="External"/><Relationship Id="rId10" Type="http://schemas.openxmlformats.org/officeDocument/2006/relationships/image" Target="../media/image139.png"/><Relationship Id="rId19" Type="http://schemas.openxmlformats.org/officeDocument/2006/relationships/hyperlink" Target="https://github.com/Kim-JeongUng/Corona_korea_keep-distance" TargetMode="External"/><Relationship Id="rId4" Type="http://schemas.openxmlformats.org/officeDocument/2006/relationships/image" Target="../media/image135.png"/><Relationship Id="rId9" Type="http://schemas.openxmlformats.org/officeDocument/2006/relationships/image" Target="../media/image24.png"/><Relationship Id="rId1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youtube.com/watch?v=gyIttbz0diQ" TargetMode="External"/><Relationship Id="rId3" Type="http://schemas.openxmlformats.org/officeDocument/2006/relationships/image" Target="../media/image142.png"/><Relationship Id="rId7" Type="http://schemas.openxmlformats.org/officeDocument/2006/relationships/hyperlink" Target="https://youtu.be/ovvXtR47SeU" TargetMode="External"/><Relationship Id="rId12" Type="http://schemas.openxmlformats.org/officeDocument/2006/relationships/image" Target="../media/image147.png"/><Relationship Id="rId2" Type="http://schemas.openxmlformats.org/officeDocument/2006/relationships/image" Target="../media/image95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6.png"/><Relationship Id="rId5" Type="http://schemas.openxmlformats.org/officeDocument/2006/relationships/image" Target="../media/image144.png"/><Relationship Id="rId15" Type="http://schemas.openxmlformats.org/officeDocument/2006/relationships/image" Target="../media/image148.png"/><Relationship Id="rId10" Type="http://schemas.openxmlformats.org/officeDocument/2006/relationships/image" Target="../media/image69.png"/><Relationship Id="rId4" Type="http://schemas.openxmlformats.org/officeDocument/2006/relationships/image" Target="../media/image143.png"/><Relationship Id="rId9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14" Type="http://schemas.openxmlformats.org/officeDocument/2006/relationships/hyperlink" Target="https://docs.google.com/presentation/d/1o0iXKcJRAavBTgvkaSOLkkqd1AcH3n6K/edit?usp=sharing&amp;ouid=104785414173974407329&amp;rtpof=true&amp;sd=tru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hyperlink" Target="https://www.youtube.com/channel/UCX_SsgBfjPwpae2naZzkKp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hyperlink" Target="https://www.instagram.com/develop.ung/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hyperlink" Target="https://github.com/Kim-JeongU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" Type="http://schemas.openxmlformats.org/officeDocument/2006/relationships/image" Target="../media/image51.png"/><Relationship Id="rId21" Type="http://schemas.openxmlformats.org/officeDocument/2006/relationships/hyperlink" Target="https://github.com/Kim-JeongUng/UngMongUS_ShootingGame_2p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hyperlink" Target="https://docs.google.com/presentation/d/1ZL_R6rbEcD7ch5s5idd1L021i53dvICv/edit?usp=sharing&amp;ouid=104785414173974407329&amp;rtpof=true&amp;sd=true" TargetMode="External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24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hyperlink" Target="https://www.youtube.com/watch?v=pvbRGJ48YKI" TargetMode="External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11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5.png"/><Relationship Id="rId18" Type="http://schemas.openxmlformats.org/officeDocument/2006/relationships/image" Target="../media/image87.png"/><Relationship Id="rId26" Type="http://schemas.openxmlformats.org/officeDocument/2006/relationships/image" Target="../media/image88.png"/><Relationship Id="rId3" Type="http://schemas.openxmlformats.org/officeDocument/2006/relationships/image" Target="../media/image76.png"/><Relationship Id="rId21" Type="http://schemas.openxmlformats.org/officeDocument/2006/relationships/hyperlink" Target="https://www.youtube.com/watch?v=RFCvK_KgxNU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61.png"/><Relationship Id="rId17" Type="http://schemas.openxmlformats.org/officeDocument/2006/relationships/image" Target="../media/image86.png"/><Relationship Id="rId25" Type="http://schemas.openxmlformats.org/officeDocument/2006/relationships/hyperlink" Target="https://drive.google.com/file/d/1YDU-WnEv-hzUQTD8x5t5LFgYWLmdraNR/view?usp=sharing" TargetMode="External"/><Relationship Id="rId2" Type="http://schemas.openxmlformats.org/officeDocument/2006/relationships/image" Target="../media/image62.png"/><Relationship Id="rId16" Type="http://schemas.openxmlformats.org/officeDocument/2006/relationships/image" Target="../media/image8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69.png"/><Relationship Id="rId5" Type="http://schemas.openxmlformats.org/officeDocument/2006/relationships/image" Target="../media/image78.png"/><Relationship Id="rId15" Type="http://schemas.openxmlformats.org/officeDocument/2006/relationships/image" Target="../media/image67.png"/><Relationship Id="rId23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10" Type="http://schemas.openxmlformats.org/officeDocument/2006/relationships/image" Target="../media/image11.png"/><Relationship Id="rId19" Type="http://schemas.openxmlformats.org/officeDocument/2006/relationships/hyperlink" Target="https://github.com/MACE001/Farm_tycoon" TargetMode="External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4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4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5.png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18" Type="http://schemas.openxmlformats.org/officeDocument/2006/relationships/hyperlink" Target="https://youtu.be/ySSeoStW51I" TargetMode="External"/><Relationship Id="rId3" Type="http://schemas.openxmlformats.org/officeDocument/2006/relationships/image" Target="../media/image96.png"/><Relationship Id="rId21" Type="http://schemas.openxmlformats.org/officeDocument/2006/relationships/hyperlink" Target="https://docs.google.com/presentation/d/19WCGYFrtY6fgyG-ddzlYzWt7o4K0FKsI/edit?usp=sharing&amp;ouid=104785414173974407329&amp;rtpof=true&amp;sd=true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100.png"/><Relationship Id="rId17" Type="http://schemas.openxmlformats.org/officeDocument/2006/relationships/image" Target="../media/image68.png"/><Relationship Id="rId2" Type="http://schemas.openxmlformats.org/officeDocument/2006/relationships/image" Target="../media/image95.png"/><Relationship Id="rId16" Type="http://schemas.openxmlformats.org/officeDocument/2006/relationships/hyperlink" Target="https://github.com/Kim-JeongUng/Unity3D_ArAvoidPlanet" TargetMode="External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103.png"/><Relationship Id="rId10" Type="http://schemas.openxmlformats.org/officeDocument/2006/relationships/image" Target="../media/image65.png"/><Relationship Id="rId19" Type="http://schemas.openxmlformats.org/officeDocument/2006/relationships/image" Target="../media/image24.png"/><Relationship Id="rId4" Type="http://schemas.openxmlformats.org/officeDocument/2006/relationships/image" Target="../media/image97.png"/><Relationship Id="rId9" Type="http://schemas.openxmlformats.org/officeDocument/2006/relationships/image" Target="../media/image99.png"/><Relationship Id="rId14" Type="http://schemas.openxmlformats.org/officeDocument/2006/relationships/image" Target="../media/image102.png"/><Relationship Id="rId22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11124347" cy="36474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971" cy="6592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077" y="7484325"/>
            <a:ext cx="2340970" cy="11937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352195"/>
            <a:ext cx="7281094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4" y="912916"/>
            <a:ext cx="9282174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9905" y="7388905"/>
            <a:ext cx="4435306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741572"/>
            <a:ext cx="8275236" cy="4389076"/>
            <a:chOff x="1614638" y="4741572"/>
            <a:chExt cx="8275236" cy="43890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638" y="4741572"/>
              <a:ext cx="8275236" cy="4389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0737" y="1268848"/>
            <a:ext cx="3623936" cy="787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8799" y="2145679"/>
            <a:ext cx="2893495" cy="4354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371393" cy="406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9611" y="2926791"/>
            <a:ext cx="5190483" cy="2630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0452" y="2101333"/>
            <a:ext cx="8229354" cy="4630010"/>
            <a:chOff x="1280452" y="2101333"/>
            <a:chExt cx="8229354" cy="46300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0452" y="2101333"/>
              <a:ext cx="8229354" cy="4630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24" name="Object 23">
              <a:hlinkClick r:id="rId17"/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27" name="Object 26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0" name="Object 29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06311" y="8989798"/>
            <a:ext cx="2679403" cy="88619"/>
            <a:chOff x="12206311" y="8989798"/>
            <a:chExt cx="2679403" cy="88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06311" y="8989798"/>
              <a:ext cx="2679403" cy="886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4467" y="8086591"/>
            <a:ext cx="4789820" cy="12515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0654" y="7627190"/>
            <a:ext cx="563872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485" y="1352195"/>
            <a:ext cx="6013760" cy="30586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1" y="911521"/>
            <a:ext cx="9282186" cy="76261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09905" y="7388905"/>
            <a:ext cx="4435306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808" y="6679924"/>
            <a:ext cx="2365660" cy="2365660"/>
            <a:chOff x="431808" y="6679924"/>
            <a:chExt cx="2365660" cy="23656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20000">
              <a:off x="431808" y="6679924"/>
              <a:ext cx="2365660" cy="2365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847" y="5117069"/>
            <a:ext cx="2253335" cy="2253335"/>
            <a:chOff x="4580847" y="5117069"/>
            <a:chExt cx="2253335" cy="22533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20000">
              <a:off x="4580847" y="5117069"/>
              <a:ext cx="2253335" cy="2253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721" y="5161550"/>
            <a:ext cx="2006398" cy="2006398"/>
            <a:chOff x="2026721" y="5161550"/>
            <a:chExt cx="2006398" cy="20063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940000">
              <a:off x="2026721" y="5161550"/>
              <a:ext cx="2006398" cy="2006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8835" y="7057915"/>
            <a:ext cx="2257843" cy="2257843"/>
            <a:chOff x="5688835" y="7057915"/>
            <a:chExt cx="2257843" cy="22578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80000">
              <a:off x="5688835" y="7057915"/>
              <a:ext cx="2257843" cy="2257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1610" y="7862754"/>
            <a:ext cx="1848267" cy="1848267"/>
            <a:chOff x="3091610" y="7862754"/>
            <a:chExt cx="1848267" cy="18482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1610" y="7862754"/>
              <a:ext cx="1848267" cy="1848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601990"/>
            <a:ext cx="4097189" cy="77219"/>
            <a:chOff x="11131383" y="660199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60199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2948689" cy="8525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244587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775742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310774"/>
            <a:ext cx="3286220" cy="88619"/>
            <a:chOff x="12206311" y="8310774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310774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572877"/>
            <a:ext cx="496139" cy="406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088315"/>
            <a:ext cx="741237" cy="4571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134601"/>
            <a:ext cx="969369" cy="457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231535"/>
            <a:ext cx="511987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159791"/>
            <a:ext cx="496140" cy="4063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577219"/>
            <a:ext cx="511987" cy="406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5631150" cy="2630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95351" y="1243127"/>
            <a:ext cx="687980" cy="729676"/>
            <a:chOff x="14818072" y="1243127"/>
            <a:chExt cx="687980" cy="729676"/>
          </a:xfrm>
        </p:grpSpPr>
        <p:pic>
          <p:nvPicPr>
            <p:cNvPr id="19" name="Object 18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89383" y="1243641"/>
            <a:ext cx="808017" cy="808017"/>
            <a:chOff x="15612104" y="1243641"/>
            <a:chExt cx="808017" cy="808017"/>
          </a:xfrm>
        </p:grpSpPr>
        <p:pic>
          <p:nvPicPr>
            <p:cNvPr id="22" name="Object 21">
              <a:hlinkClick r:id="rId15"/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9734" y="1395591"/>
            <a:ext cx="3565946" cy="7494531"/>
            <a:chOff x="1439734" y="1395591"/>
            <a:chExt cx="3565946" cy="74945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9734" y="1395591"/>
              <a:ext cx="3565946" cy="7494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09440" y="1382272"/>
            <a:ext cx="3625325" cy="7497271"/>
            <a:chOff x="5409440" y="1382272"/>
            <a:chExt cx="3625325" cy="74972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09440" y="1382272"/>
              <a:ext cx="3625325" cy="7497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04406" y="8727917"/>
            <a:ext cx="3286220" cy="88619"/>
            <a:chOff x="12204406" y="872791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4406" y="872791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70275" y="1909174"/>
            <a:ext cx="2844461" cy="1100797"/>
            <a:chOff x="14670275" y="1909174"/>
            <a:chExt cx="2844461" cy="1100797"/>
          </a:xfrm>
        </p:grpSpPr>
        <p:pic>
          <p:nvPicPr>
            <p:cNvPr id="37" name="Object 36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70275" y="1909174"/>
              <a:ext cx="2844461" cy="1100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999" y="1352195"/>
            <a:ext cx="5246044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15256" y="912920"/>
            <a:ext cx="9277069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0382" y="7388905"/>
            <a:ext cx="4544895" cy="682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944" y="7533591"/>
            <a:ext cx="5284050" cy="2189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83763" y="1008257"/>
            <a:ext cx="808017" cy="808017"/>
            <a:chOff x="15983763" y="1008257"/>
            <a:chExt cx="808017" cy="808017"/>
          </a:xfrm>
        </p:grpSpPr>
        <p:pic>
          <p:nvPicPr>
            <p:cNvPr id="22" name="Object 21">
              <a:hlinkClick r:id="rId8"/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3763" y="100825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4037" y="6660427"/>
            <a:ext cx="4943334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4849" y="7164782"/>
            <a:ext cx="5923282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3783" y="2011103"/>
            <a:ext cx="7290652" cy="4487193"/>
            <a:chOff x="10123783" y="2011103"/>
            <a:chExt cx="7290652" cy="4487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3783" y="2011103"/>
              <a:ext cx="7290652" cy="4487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32135" y="1063230"/>
            <a:ext cx="641291" cy="726391"/>
            <a:chOff x="16932135" y="1063230"/>
            <a:chExt cx="641291" cy="726391"/>
          </a:xfrm>
        </p:grpSpPr>
        <p:pic>
          <p:nvPicPr>
            <p:cNvPr id="36" name="Object 35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32135" y="1063230"/>
              <a:ext cx="641291" cy="726391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9D9947E3-3986-4CC6-9E10-DCB1029D474A}"/>
              </a:ext>
            </a:extLst>
          </p:cNvPr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31" name="Object 11">
              <a:hlinkClick r:id="rId15"/>
              <a:extLst>
                <a:ext uri="{FF2B5EF4-FFF2-40B4-BE49-F238E27FC236}">
                  <a16:creationId xmlns:a16="http://schemas.microsoft.com/office/drawing/2014/main" id="{68A8885B-3664-48DE-8F1A-3F0BAA2B1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7C73F0A1-66D3-4E4B-90D9-AA419C7D79B3}"/>
              </a:ext>
            </a:extLst>
          </p:cNvPr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34" name="Object 14">
              <a:hlinkClick r:id="rId17"/>
              <a:extLst>
                <a:ext uri="{FF2B5EF4-FFF2-40B4-BE49-F238E27FC236}">
                  <a16:creationId xmlns:a16="http://schemas.microsoft.com/office/drawing/2014/main" id="{0EF6C3B5-6A33-401D-AD21-25FFFE07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ACDE75FB-265C-4651-BC2C-BFD13DFDAAE1}"/>
              </a:ext>
            </a:extLst>
          </p:cNvPr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37" name="Object 17">
              <a:hlinkClick r:id="rId18"/>
              <a:extLst>
                <a:ext uri="{FF2B5EF4-FFF2-40B4-BE49-F238E27FC236}">
                  <a16:creationId xmlns:a16="http://schemas.microsoft.com/office/drawing/2014/main" id="{2F407394-14E2-4B95-9D66-5D4473B14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grpSp>
        <p:nvGrpSpPr>
          <p:cNvPr id="40" name="그룹 1009">
            <a:extLst>
              <a:ext uri="{FF2B5EF4-FFF2-40B4-BE49-F238E27FC236}">
                <a16:creationId xmlns:a16="http://schemas.microsoft.com/office/drawing/2014/main" id="{2191CCEA-DE85-43E5-9DE5-693955F9122B}"/>
              </a:ext>
            </a:extLst>
          </p:cNvPr>
          <p:cNvGrpSpPr/>
          <p:nvPr/>
        </p:nvGrpSpPr>
        <p:grpSpPr>
          <a:xfrm>
            <a:off x="15085420" y="982408"/>
            <a:ext cx="687980" cy="729676"/>
            <a:chOff x="15878720" y="1057247"/>
            <a:chExt cx="687980" cy="729676"/>
          </a:xfrm>
        </p:grpSpPr>
        <p:pic>
          <p:nvPicPr>
            <p:cNvPr id="41" name="Object 32">
              <a:hlinkClick r:id="rId19"/>
              <a:extLst>
                <a:ext uri="{FF2B5EF4-FFF2-40B4-BE49-F238E27FC236}">
                  <a16:creationId xmlns:a16="http://schemas.microsoft.com/office/drawing/2014/main" id="{EB159C63-A90C-40CB-9C8C-071A7FC3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1139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523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267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504" y="6381210"/>
            <a:ext cx="5322793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467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12" name="Object 11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15" name="Object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1359" y="982408"/>
            <a:ext cx="1892750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22" name="Object 21">
              <a:hlinkClick r:id="rId13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25" name="Object 24">
              <a:hlinkClick r:id="rId14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17" y="7596601"/>
            <a:ext cx="5268438" cy="21890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136649" cy="2641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9273" y="7225558"/>
            <a:ext cx="3904123" cy="199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70" y="1011297"/>
            <a:ext cx="3827433" cy="3010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10811"/>
            <a:ext cx="3563187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220" y="2783629"/>
            <a:ext cx="3533931" cy="13878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7124" y="5248772"/>
            <a:ext cx="3642576" cy="969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23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7" y="1373897"/>
            <a:ext cx="1147171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813800"/>
            <a:ext cx="3513712" cy="77219"/>
            <a:chOff x="13503515" y="2813800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813800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7" y="3174453"/>
            <a:ext cx="1162257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495848"/>
            <a:ext cx="3513712" cy="77219"/>
            <a:chOff x="13550482" y="5495848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495848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6191" y="5818020"/>
            <a:ext cx="145253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9507" y="4782608"/>
            <a:ext cx="1600417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0001" y="1780467"/>
            <a:ext cx="4216783" cy="7804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9594" y="3592715"/>
            <a:ext cx="4032915" cy="14729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0001" y="6240175"/>
            <a:ext cx="4427470" cy="369565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288704" cy="4063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0" name="Object 47">
            <a:extLst>
              <a:ext uri="{FF2B5EF4-FFF2-40B4-BE49-F238E27FC236}">
                <a16:creationId xmlns:a16="http://schemas.microsoft.com/office/drawing/2014/main" id="{66FB9DE0-BE70-4AD9-B715-03B1691FBA0B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1529" y="6300282"/>
            <a:ext cx="4459807" cy="2021905"/>
          </a:xfrm>
          <a:prstGeom prst="rect">
            <a:avLst/>
          </a:prstGeom>
        </p:spPr>
      </p:pic>
      <p:grpSp>
        <p:nvGrpSpPr>
          <p:cNvPr id="42" name="그룹 1012">
            <a:extLst>
              <a:ext uri="{FF2B5EF4-FFF2-40B4-BE49-F238E27FC236}">
                <a16:creationId xmlns:a16="http://schemas.microsoft.com/office/drawing/2014/main" id="{A6E5CDFC-38AB-4A6C-9160-A89D6830948A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43" name="그룹 1013">
              <a:extLst>
                <a:ext uri="{FF2B5EF4-FFF2-40B4-BE49-F238E27FC236}">
                  <a16:creationId xmlns:a16="http://schemas.microsoft.com/office/drawing/2014/main" id="{C020103A-0C16-4DC9-857C-190D33A18A5C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45" name="Object 50">
                <a:hlinkClick r:id="rId21"/>
                <a:extLst>
                  <a:ext uri="{FF2B5EF4-FFF2-40B4-BE49-F238E27FC236}">
                    <a16:creationId xmlns:a16="http://schemas.microsoft.com/office/drawing/2014/main" id="{949FBB07-0C58-4E50-A715-EB7C5D87B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44" name="Object 52">
              <a:extLst>
                <a:ext uri="{FF2B5EF4-FFF2-40B4-BE49-F238E27FC236}">
                  <a16:creationId xmlns:a16="http://schemas.microsoft.com/office/drawing/2014/main" id="{35DB1C52-6FCF-41B9-8DCB-2162969B9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7F82195-B537-43AF-BA6F-A5F2C20A68C6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47" name="그룹 1015">
              <a:extLst>
                <a:ext uri="{FF2B5EF4-FFF2-40B4-BE49-F238E27FC236}">
                  <a16:creationId xmlns:a16="http://schemas.microsoft.com/office/drawing/2014/main" id="{8068EB96-E44B-41C6-8A62-75CF7C89C13D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49" name="Object 56">
                <a:hlinkClick r:id="rId24"/>
                <a:extLst>
                  <a:ext uri="{FF2B5EF4-FFF2-40B4-BE49-F238E27FC236}">
                    <a16:creationId xmlns:a16="http://schemas.microsoft.com/office/drawing/2014/main" id="{BEF98135-120A-44C7-803F-9EE82B72C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48" name="Object 58">
              <a:extLst>
                <a:ext uri="{FF2B5EF4-FFF2-40B4-BE49-F238E27FC236}">
                  <a16:creationId xmlns:a16="http://schemas.microsoft.com/office/drawing/2014/main" id="{CD6E286C-669D-4074-A405-4F16CF8F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3" name="그림 2">
            <a:hlinkClick r:id="rId27"/>
            <a:extLst>
              <a:ext uri="{FF2B5EF4-FFF2-40B4-BE49-F238E27FC236}">
                <a16:creationId xmlns:a16="http://schemas.microsoft.com/office/drawing/2014/main" id="{F4C27D77-4E40-406E-87DA-97B3368940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727679" cy="2438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1441794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639" y="2532326"/>
            <a:ext cx="3282407" cy="980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295125"/>
            <a:ext cx="1545917" cy="1902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5388" y="1835917"/>
            <a:ext cx="2319485" cy="6095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0667" y="2445296"/>
            <a:ext cx="3558514" cy="2277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3653699"/>
            <a:ext cx="822772" cy="791747"/>
            <a:chOff x="11157606" y="3653699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606" y="3653699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3666757"/>
            <a:ext cx="747484" cy="822772"/>
            <a:chOff x="8884112" y="3666757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4112" y="3666757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3751251"/>
            <a:ext cx="822772" cy="672833"/>
            <a:chOff x="10007025" y="3751251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025" y="3751251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430" y="5660344"/>
            <a:ext cx="767982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667" y="6269715"/>
            <a:ext cx="3286470" cy="19029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3433" y="2603816"/>
            <a:ext cx="7726380" cy="5798133"/>
            <a:chOff x="333433" y="2603816"/>
            <a:chExt cx="7726380" cy="57981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433" y="2603816"/>
              <a:ext cx="7726380" cy="579813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38401" y="5660344"/>
            <a:ext cx="173435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19456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3504" y="7120461"/>
            <a:ext cx="2176696" cy="1277778"/>
            <a:chOff x="2796920" y="7415571"/>
            <a:chExt cx="2176696" cy="1277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498" y="5905500"/>
            <a:ext cx="3069064" cy="3710777"/>
            <a:chOff x="283914" y="6200610"/>
            <a:chExt cx="3069064" cy="3710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587185" cy="852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0477" y="7925275"/>
            <a:ext cx="2922416" cy="15618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125" y="2926229"/>
            <a:ext cx="3471151" cy="1735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237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8704"/>
            <a:ext cx="2388394" cy="568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10896"/>
            <a:ext cx="969372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872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95409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140" cy="7882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511987" cy="4063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140" cy="4063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1987" cy="406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1" name="Object 40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4" name="Object 43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7" name="Object 46">
              <a:hlinkClick r:id="rId25"/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235615" cy="76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669134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05"/>
            <a:ext cx="3065523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9540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394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76398" cy="8525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8704"/>
            <a:ext cx="2430451" cy="568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467" y="8498982"/>
            <a:ext cx="4380017" cy="12505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237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9610"/>
            <a:ext cx="1317372" cy="457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039100"/>
            <a:ext cx="563872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511987" cy="40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394" cy="406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1987" cy="4063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82" y="2779940"/>
            <a:ext cx="4242923" cy="22250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3" name="Object 32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39" name="Object 38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  <p:grpSp>
        <p:nvGrpSpPr>
          <p:cNvPr id="32" name="그룹 1010">
            <a:extLst>
              <a:ext uri="{FF2B5EF4-FFF2-40B4-BE49-F238E27FC236}">
                <a16:creationId xmlns:a16="http://schemas.microsoft.com/office/drawing/2014/main" id="{AB4EFDA9-D36B-4ABE-861F-52A6D6B1F0EA}"/>
              </a:ext>
            </a:extLst>
          </p:cNvPr>
          <p:cNvGrpSpPr/>
          <p:nvPr/>
        </p:nvGrpSpPr>
        <p:grpSpPr>
          <a:xfrm>
            <a:off x="4420905" y="2007469"/>
            <a:ext cx="2844461" cy="1100797"/>
            <a:chOff x="4420905" y="2007469"/>
            <a:chExt cx="2844461" cy="1100797"/>
          </a:xfrm>
        </p:grpSpPr>
        <p:pic>
          <p:nvPicPr>
            <p:cNvPr id="34" name="Object 41">
              <a:hlinkClick r:id="rId25"/>
              <a:extLst>
                <a:ext uri="{FF2B5EF4-FFF2-40B4-BE49-F238E27FC236}">
                  <a16:creationId xmlns:a16="http://schemas.microsoft.com/office/drawing/2014/main" id="{6D6E37FC-FD22-4FD0-B9F8-F7D4FA27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20905" y="2007469"/>
              <a:ext cx="2844461" cy="1100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304827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3936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1149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140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659" y="2926791"/>
            <a:ext cx="4140860" cy="35127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27" name="Object 26">
              <a:hlinkClick r:id="rId16"/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0" name="Object 29">
              <a:hlinkClick r:id="rId18"/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11</cp:revision>
  <dcterms:created xsi:type="dcterms:W3CDTF">2021-11-19T21:35:06Z</dcterms:created>
  <dcterms:modified xsi:type="dcterms:W3CDTF">2021-12-09T09:24:47Z</dcterms:modified>
</cp:coreProperties>
</file>